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67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6497" y="1422400"/>
            <a:ext cx="4025503" cy="2387600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NewsBot Intelligence System 2.0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497" y="3902075"/>
            <a:ext cx="4025503" cy="1655762"/>
          </a:xfrm>
        </p:spPr>
        <p:txBody>
          <a:bodyPr>
            <a:normAutofit/>
          </a:bodyPr>
          <a:lstStyle/>
          <a:p>
            <a:pPr algn="l"/>
            <a:r>
              <a:rPr lang="en-US" sz="1700">
                <a:solidFill>
                  <a:schemeClr val="bg1"/>
                </a:solidFill>
              </a:rPr>
              <a:t>Grisel Barrera</a:t>
            </a:r>
          </a:p>
          <a:p>
            <a:pPr algn="l"/>
            <a:r>
              <a:rPr lang="en-US" sz="1700">
                <a:solidFill>
                  <a:schemeClr val="bg1"/>
                </a:solidFill>
              </a:rPr>
              <a:t>Applied AI &amp; Robotics Program</a:t>
            </a:r>
          </a:p>
          <a:p>
            <a:pPr algn="l"/>
            <a:r>
              <a:rPr lang="en-US" sz="1700">
                <a:solidFill>
                  <a:schemeClr val="bg1"/>
                </a:solidFill>
              </a:rPr>
              <a:t>August 2025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5584" y="638849"/>
            <a:ext cx="4129086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Math And Science Formulas">
            <a:extLst>
              <a:ext uri="{FF2B5EF4-FFF2-40B4-BE49-F238E27FC236}">
                <a16:creationId xmlns:a16="http://schemas.microsoft.com/office/drawing/2014/main" id="{B5CD790C-3425-BD79-BA61-DB24374584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5594" r="19192" b="-1"/>
          <a:stretch>
            <a:fillRect/>
          </a:stretch>
        </p:blipFill>
        <p:spPr>
          <a:xfrm>
            <a:off x="4937832" y="2028783"/>
            <a:ext cx="3604590" cy="26957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69925"/>
            <a:ext cx="3381709" cy="1325563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>
                <a:solidFill>
                  <a:schemeClr val="bg1"/>
                </a:solidFill>
              </a:rPr>
              <a:t>Executive Summary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2026340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4500" y="2398957"/>
            <a:ext cx="7054999" cy="3526144"/>
          </a:xfrm>
        </p:spPr>
        <p:txBody>
          <a:bodyPr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NewsBot Intelligence System 2.0 is an advanced NLP platform that classifies, analyzes, and generates news content. It features topic modeling (LDA, NMF), multilingual support, transformer-based content generation, and a conversational AI interface.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69925"/>
            <a:ext cx="3381709" cy="1325563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Objectives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2026340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4500" y="2398957"/>
            <a:ext cx="7054999" cy="3526144"/>
          </a:xfrm>
        </p:spPr>
        <p:txBody>
          <a:bodyPr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- Automate classification and analysis of news articles</a:t>
            </a:r>
          </a:p>
          <a:p>
            <a:r>
              <a:rPr lang="en-US" sz="1700">
                <a:solidFill>
                  <a:schemeClr val="bg1"/>
                </a:solidFill>
              </a:rPr>
              <a:t>- Discover emerging topics and trends</a:t>
            </a:r>
          </a:p>
          <a:p>
            <a:r>
              <a:rPr lang="en-US" sz="1700">
                <a:solidFill>
                  <a:schemeClr val="bg1"/>
                </a:solidFill>
              </a:rPr>
              <a:t>- Provide multilingual capabilities</a:t>
            </a:r>
          </a:p>
          <a:p>
            <a:r>
              <a:rPr lang="en-US" sz="1700">
                <a:solidFill>
                  <a:schemeClr val="bg1"/>
                </a:solidFill>
              </a:rPr>
              <a:t>- Generate human-like summaries</a:t>
            </a:r>
          </a:p>
          <a:p>
            <a:r>
              <a:rPr lang="en-US" sz="1700">
                <a:solidFill>
                  <a:schemeClr val="bg1"/>
                </a:solidFill>
              </a:rPr>
              <a:t>- Offer natural language Q&amp;A interaction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69925"/>
            <a:ext cx="3381709" cy="1325563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>
                <a:solidFill>
                  <a:schemeClr val="bg1"/>
                </a:solidFill>
              </a:rPr>
              <a:t>System Architecture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2026340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4500" y="2398957"/>
            <a:ext cx="7054999" cy="3526144"/>
          </a:xfrm>
        </p:spPr>
        <p:txBody>
          <a:bodyPr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Data Ingestion → Preprocessing → Feature Extraction → Model Layer → Output Layer</a:t>
            </a:r>
          </a:p>
          <a:p>
            <a:r>
              <a:rPr lang="en-US" sz="1700">
                <a:solidFill>
                  <a:schemeClr val="bg1"/>
                </a:solidFill>
              </a:rPr>
              <a:t>- Data Ingestion: BBC Dataset, APIs</a:t>
            </a:r>
          </a:p>
          <a:p>
            <a:r>
              <a:rPr lang="en-US" sz="1700">
                <a:solidFill>
                  <a:schemeClr val="bg1"/>
                </a:solidFill>
              </a:rPr>
              <a:t>- Preprocessing: Cleaning, Tokenizing, Lemmatization</a:t>
            </a:r>
          </a:p>
          <a:p>
            <a:r>
              <a:rPr lang="en-US" sz="1700">
                <a:solidFill>
                  <a:schemeClr val="bg1"/>
                </a:solidFill>
              </a:rPr>
              <a:t>- Feature Extraction: TF-IDF, Word2Vec</a:t>
            </a:r>
          </a:p>
          <a:p>
            <a:r>
              <a:rPr lang="en-US" sz="1700">
                <a:solidFill>
                  <a:schemeClr val="bg1"/>
                </a:solidFill>
              </a:rPr>
              <a:t>- Model Layer: LDA, NMF, Classifiers, Transformers</a:t>
            </a:r>
          </a:p>
          <a:p>
            <a:r>
              <a:rPr lang="en-US" sz="1700">
                <a:solidFill>
                  <a:schemeClr val="bg1"/>
                </a:solidFill>
              </a:rPr>
              <a:t>- Output Layer: Summaries, Insights, Q&amp;A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2841" y="669925"/>
            <a:ext cx="3600450" cy="1325563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Key Features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222841" y="2026340"/>
            <a:ext cx="38265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819" y="2213530"/>
            <a:ext cx="3421704" cy="3711571"/>
          </a:xfrm>
        </p:spPr>
        <p:txBody>
          <a:bodyPr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1. Data Preprocessing</a:t>
            </a:r>
          </a:p>
          <a:p>
            <a:r>
              <a:rPr lang="en-US" sz="1700">
                <a:solidFill>
                  <a:schemeClr val="bg1"/>
                </a:solidFill>
              </a:rPr>
              <a:t>2. Feature Extraction</a:t>
            </a:r>
          </a:p>
          <a:p>
            <a:r>
              <a:rPr lang="en-US" sz="1700">
                <a:solidFill>
                  <a:schemeClr val="bg1"/>
                </a:solidFill>
              </a:rPr>
              <a:t>3. Classification</a:t>
            </a:r>
          </a:p>
          <a:p>
            <a:r>
              <a:rPr lang="en-US" sz="1700">
                <a:solidFill>
                  <a:schemeClr val="bg1"/>
                </a:solidFill>
              </a:rPr>
              <a:t>4. Topic Modeling</a:t>
            </a:r>
          </a:p>
          <a:p>
            <a:r>
              <a:rPr lang="en-US" sz="1700">
                <a:solidFill>
                  <a:schemeClr val="bg1"/>
                </a:solidFill>
              </a:rPr>
              <a:t>5. Multilingual Analysis</a:t>
            </a:r>
          </a:p>
          <a:p>
            <a:r>
              <a:rPr lang="en-US" sz="1700">
                <a:solidFill>
                  <a:schemeClr val="bg1"/>
                </a:solidFill>
              </a:rPr>
              <a:t>6. Conversational AI</a:t>
            </a:r>
          </a:p>
          <a:p>
            <a:r>
              <a:rPr lang="en-US" sz="1700">
                <a:solidFill>
                  <a:schemeClr val="bg1"/>
                </a:solidFill>
              </a:rPr>
              <a:t>7. Content Generation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2841" y="669925"/>
            <a:ext cx="3600450" cy="1325563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chemeClr val="bg1"/>
                </a:solidFill>
              </a:rPr>
              <a:t>Installation &amp; Usage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222841" y="2026340"/>
            <a:ext cx="38265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819" y="2213530"/>
            <a:ext cx="3421704" cy="3711571"/>
          </a:xfrm>
        </p:spPr>
        <p:txBody>
          <a:bodyPr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Installation:</a:t>
            </a:r>
          </a:p>
          <a:p>
            <a:r>
              <a:rPr lang="en-US" sz="1700">
                <a:solidFill>
                  <a:schemeClr val="bg1"/>
                </a:solidFill>
              </a:rPr>
              <a:t>git clone &lt;repo-url&gt;</a:t>
            </a:r>
          </a:p>
          <a:p>
            <a:r>
              <a:rPr lang="en-US" sz="1700">
                <a:solidFill>
                  <a:schemeClr val="bg1"/>
                </a:solidFill>
              </a:rPr>
              <a:t>cd NewsBot-Intelligence-System-2.0</a:t>
            </a:r>
          </a:p>
          <a:p>
            <a:r>
              <a:rPr lang="en-US" sz="1700">
                <a:solidFill>
                  <a:schemeClr val="bg1"/>
                </a:solidFill>
              </a:rPr>
              <a:t>python -m venv venv</a:t>
            </a:r>
          </a:p>
          <a:p>
            <a:r>
              <a:rPr lang="en-US" sz="1700">
                <a:solidFill>
                  <a:schemeClr val="bg1"/>
                </a:solidFill>
              </a:rPr>
              <a:t>source venv/bin/activate</a:t>
            </a:r>
          </a:p>
          <a:p>
            <a:r>
              <a:rPr lang="en-US" sz="1700">
                <a:solidFill>
                  <a:schemeClr val="bg1"/>
                </a:solidFill>
              </a:rPr>
              <a:t>pip install -r requirements.txt</a:t>
            </a:r>
          </a:p>
          <a:p>
            <a:endParaRPr lang="en-US" sz="1700">
              <a:solidFill>
                <a:schemeClr val="bg1"/>
              </a:solidFill>
            </a:endParaRPr>
          </a:p>
          <a:p>
            <a:r>
              <a:rPr lang="en-US" sz="1700">
                <a:solidFill>
                  <a:schemeClr val="bg1"/>
                </a:solidFill>
              </a:rPr>
              <a:t>Usage:</a:t>
            </a:r>
          </a:p>
          <a:p>
            <a:r>
              <a:rPr lang="en-US" sz="1700">
                <a:solidFill>
                  <a:schemeClr val="bg1"/>
                </a:solidFill>
              </a:rPr>
              <a:t>python train_model.py</a:t>
            </a:r>
          </a:p>
          <a:p>
            <a:r>
              <a:rPr lang="en-US" sz="1700">
                <a:solidFill>
                  <a:schemeClr val="bg1"/>
                </a:solidFill>
              </a:rPr>
              <a:t>python chatbot.py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2841" y="669925"/>
            <a:ext cx="3600450" cy="1325563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chemeClr val="bg1"/>
                </a:solidFill>
              </a:rPr>
              <a:t>Example Output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222841" y="2026340"/>
            <a:ext cx="38265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819" y="2213530"/>
            <a:ext cx="3421704" cy="3711571"/>
          </a:xfrm>
        </p:spPr>
        <p:txBody>
          <a:bodyPr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Input: 'Tesla announces new battery technology that will improve range by 50%.'</a:t>
            </a:r>
          </a:p>
          <a:p>
            <a:r>
              <a:rPr lang="en-US" sz="1700">
                <a:solidFill>
                  <a:schemeClr val="bg1"/>
                </a:solidFill>
              </a:rPr>
              <a:t>Output:</a:t>
            </a:r>
          </a:p>
          <a:p>
            <a:r>
              <a:rPr lang="en-US" sz="1700">
                <a:solidFill>
                  <a:schemeClr val="bg1"/>
                </a:solidFill>
              </a:rPr>
              <a:t>- Category: Technology</a:t>
            </a:r>
          </a:p>
          <a:p>
            <a:r>
              <a:rPr lang="en-US" sz="1700">
                <a:solidFill>
                  <a:schemeClr val="bg1"/>
                </a:solidFill>
              </a:rPr>
              <a:t>- Topics: renewable energy, EV innovation</a:t>
            </a:r>
          </a:p>
          <a:p>
            <a:r>
              <a:rPr lang="en-US" sz="1700">
                <a:solidFill>
                  <a:schemeClr val="bg1"/>
                </a:solidFill>
              </a:rPr>
              <a:t>- Summary: Tesla unveiled a breakthrough battery design offering a 50% range increase.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2841" y="669925"/>
            <a:ext cx="3600450" cy="1325563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>
                <a:solidFill>
                  <a:schemeClr val="bg1"/>
                </a:solidFill>
              </a:rPr>
              <a:t>Future Improvements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222841" y="2026340"/>
            <a:ext cx="38265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819" y="2213530"/>
            <a:ext cx="3421704" cy="3711571"/>
          </a:xfrm>
        </p:spPr>
        <p:txBody>
          <a:bodyPr>
            <a:normAutofit/>
          </a:bodyPr>
          <a:lstStyle/>
          <a:p>
            <a:r>
              <a:rPr lang="en-US" sz="1700">
                <a:solidFill>
                  <a:schemeClr val="bg1"/>
                </a:solidFill>
              </a:rPr>
              <a:t>- Real-time news scraping</a:t>
            </a:r>
          </a:p>
          <a:p>
            <a:r>
              <a:rPr lang="en-US" sz="1700">
                <a:solidFill>
                  <a:schemeClr val="bg1"/>
                </a:solidFill>
              </a:rPr>
              <a:t>- Expand multilingual capabilities</a:t>
            </a:r>
          </a:p>
          <a:p>
            <a:r>
              <a:rPr lang="en-US" sz="1700">
                <a:solidFill>
                  <a:schemeClr val="bg1"/>
                </a:solidFill>
              </a:rPr>
              <a:t>- Integrate sentiment analysis</a:t>
            </a:r>
          </a:p>
          <a:p>
            <a:r>
              <a:rPr lang="en-US" sz="1700">
                <a:solidFill>
                  <a:schemeClr val="bg1"/>
                </a:solidFill>
              </a:rPr>
              <a:t>- Deploy as a Flask/FastAPI web 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287</Words>
  <Application>Microsoft Office PowerPoint</Application>
  <PresentationFormat>On-screen Show (4:3)</PresentationFormat>
  <Paragraphs>49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NewsBot Intelligence System 2.0</vt:lpstr>
      <vt:lpstr>Executive Summary</vt:lpstr>
      <vt:lpstr>Objectives</vt:lpstr>
      <vt:lpstr>System Architecture</vt:lpstr>
      <vt:lpstr>Key Features</vt:lpstr>
      <vt:lpstr>Installation &amp; Usage</vt:lpstr>
      <vt:lpstr>Example Output</vt:lpstr>
      <vt:lpstr>Future Improvements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Grisel Barrera</cp:lastModifiedBy>
  <cp:revision>2</cp:revision>
  <dcterms:created xsi:type="dcterms:W3CDTF">2013-01-27T09:14:16Z</dcterms:created>
  <dcterms:modified xsi:type="dcterms:W3CDTF">2025-08-08T03:29:14Z</dcterms:modified>
  <cp:category/>
</cp:coreProperties>
</file>

<file path=docProps/thumbnail.jpeg>
</file>